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13"/>
  </p:notesMasterIdLst>
  <p:sldIdLst>
    <p:sldId id="278" r:id="rId5"/>
    <p:sldId id="279" r:id="rId6"/>
    <p:sldId id="280" r:id="rId7"/>
    <p:sldId id="281" r:id="rId8"/>
    <p:sldId id="282" r:id="rId9"/>
    <p:sldId id="285" r:id="rId10"/>
    <p:sldId id="283" r:id="rId11"/>
    <p:sldId id="284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8" autoAdjust="0"/>
    <p:restoredTop sz="94619" autoAdjust="0"/>
  </p:normalViewPr>
  <p:slideViewPr>
    <p:cSldViewPr snapToGrid="0">
      <p:cViewPr varScale="1">
        <p:scale>
          <a:sx n="51" d="100"/>
          <a:sy n="51" d="100"/>
        </p:scale>
        <p:origin x="821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D01546-198A-4195-BCF8-F0FF54C90E5E}" type="datetimeFigureOut">
              <a:rPr lang="en-US" smtClean="0"/>
              <a:t>4/20/2022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6DE88F-1F85-4A27-9D34-D74A50E7B0D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00918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78475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4/20/2022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7467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4/20/2022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95022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4/20/2022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3850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4/20/2022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752911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4/20/2022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50925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4/20/2022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6478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4/20/2022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2546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4/20/2022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48654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4/20/2022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401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4/20/2022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82058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4/20/2022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51203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4/20/2022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0940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4/20/2022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51302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4/20/2022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35569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4/20/2022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0567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4/20/2022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897835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6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8A1C807-B9AD-4C9B-BF9F-60F0342899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5000"/>
            <a:ext cx="12192001" cy="6857990"/>
          </a:xfrm>
          <a:prstGeom prst="rect">
            <a:avLst/>
          </a:prstGeom>
        </p:spPr>
      </p:pic>
      <p:sp useBgFill="1">
        <p:nvSpPr>
          <p:cNvPr id="103" name="Freeform 5">
            <a:extLst>
              <a:ext uri="{FF2B5EF4-FFF2-40B4-BE49-F238E27FC236}">
                <a16:creationId xmlns:a16="http://schemas.microsoft.com/office/drawing/2014/main" id="{FE469E50-3893-4ED6-92BA-2985C32B0C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7131809" y="1385982"/>
            <a:ext cx="4031414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:a16="http://schemas.microsoft.com/office/drawing/2014/main" xmlns:p14="http://schemas.microsoft.com/office/powerpoint/2010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89962" y="1673524"/>
            <a:ext cx="3485073" cy="2420504"/>
          </a:xfrm>
        </p:spPr>
        <p:txBody>
          <a:bodyPr>
            <a:normAutofit/>
          </a:bodyPr>
          <a:lstStyle/>
          <a:p>
            <a:pPr algn="l"/>
            <a:r>
              <a:rPr lang="en-US" sz="4000" dirty="0"/>
              <a:t>Sprint 4 – Triathlon Presentation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89965" y="4157933"/>
            <a:ext cx="3485072" cy="1026544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Maheen, Gina, James</a:t>
            </a:r>
            <a:endParaRPr lang="en-US" sz="2300" dirty="0"/>
          </a:p>
        </p:txBody>
      </p:sp>
    </p:spTree>
    <p:extLst>
      <p:ext uri="{BB962C8B-B14F-4D97-AF65-F5344CB8AC3E}">
        <p14:creationId xmlns:p14="http://schemas.microsoft.com/office/powerpoint/2010/main" val="41678842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0EF2A0DA-AE81-4A45-972E-646AC2870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-8622" y="10"/>
            <a:ext cx="6096000" cy="6857990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B536FA4E-0152-4E27-91DA-0FC22D184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7026" y="1"/>
            <a:ext cx="5934973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0493" y="936175"/>
            <a:ext cx="4538124" cy="970450"/>
          </a:xfrm>
        </p:spPr>
        <p:txBody>
          <a:bodyPr anchor="b">
            <a:normAutofit/>
          </a:bodyPr>
          <a:lstStyle/>
          <a:p>
            <a:pPr algn="l"/>
            <a:r>
              <a:rPr lang="en-US" sz="5400" b="1" dirty="0"/>
              <a:t>Contents: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12464" y="2115003"/>
            <a:ext cx="3493805" cy="3194116"/>
          </a:xfrm>
        </p:spPr>
        <p:txBody>
          <a:bodyPr anchor="t">
            <a:normAutofit fontScale="47500" lnSpcReduction="20000"/>
          </a:bodyPr>
          <a:lstStyle/>
          <a:p>
            <a:pPr lvl="0">
              <a:buFont typeface="Arial" panose="020B0604020202020204" pitchFamily="34" charset="0"/>
              <a:buChar char="•"/>
            </a:pPr>
            <a:r>
              <a:rPr lang="en-US" sz="7600" dirty="0"/>
              <a:t>Challenges</a:t>
            </a:r>
          </a:p>
          <a:p>
            <a:pPr lvl="0">
              <a:buFont typeface="Arial" panose="020B0604020202020204" pitchFamily="34" charset="0"/>
              <a:buChar char="•"/>
            </a:pPr>
            <a:r>
              <a:rPr lang="en-US" sz="7600" dirty="0"/>
              <a:t>Roles</a:t>
            </a:r>
          </a:p>
          <a:p>
            <a:pPr lvl="0">
              <a:buFont typeface="Arial" panose="020B0604020202020204" pitchFamily="34" charset="0"/>
              <a:buChar char="•"/>
            </a:pPr>
            <a:r>
              <a:rPr lang="en-US" sz="7600" dirty="0"/>
              <a:t>Achievements</a:t>
            </a:r>
          </a:p>
          <a:p>
            <a:pPr lvl="0">
              <a:buFont typeface="Arial" panose="020B0604020202020204" pitchFamily="34" charset="0"/>
              <a:buChar char="•"/>
            </a:pPr>
            <a:r>
              <a:rPr lang="en-US" sz="7600" dirty="0"/>
              <a:t>Demonstration</a:t>
            </a:r>
          </a:p>
          <a:p>
            <a:pPr marL="36900" lvl="0" indent="0">
              <a:buNone/>
            </a:pPr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202356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C8CF1A2-281A-4799-A18D-117C3ADE47EC}"/>
              </a:ext>
            </a:extLst>
          </p:cNvPr>
          <p:cNvSpPr txBox="1"/>
          <p:nvPr/>
        </p:nvSpPr>
        <p:spPr>
          <a:xfrm>
            <a:off x="811763" y="748781"/>
            <a:ext cx="555171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latin typeface="+mj-lt"/>
                <a:cs typeface="Times New Roman" panose="02020603050405020304" pitchFamily="18" charset="0"/>
              </a:rPr>
              <a:t>Challenges faced: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39EBC2-1549-47F9-B04F-08FF5704159A}"/>
              </a:ext>
            </a:extLst>
          </p:cNvPr>
          <p:cNvSpPr txBox="1"/>
          <p:nvPr/>
        </p:nvSpPr>
        <p:spPr>
          <a:xfrm>
            <a:off x="816430" y="1763486"/>
            <a:ext cx="885008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Robot was unpredictable.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Classroom was occupied during our free time.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Schedules did not match up.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Block code was difficult to perfect.</a:t>
            </a:r>
          </a:p>
        </p:txBody>
      </p:sp>
    </p:spTree>
    <p:extLst>
      <p:ext uri="{BB962C8B-B14F-4D97-AF65-F5344CB8AC3E}">
        <p14:creationId xmlns:p14="http://schemas.microsoft.com/office/powerpoint/2010/main" val="11150660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C8CF1A2-281A-4799-A18D-117C3ADE47EC}"/>
              </a:ext>
            </a:extLst>
          </p:cNvPr>
          <p:cNvSpPr txBox="1"/>
          <p:nvPr/>
        </p:nvSpPr>
        <p:spPr>
          <a:xfrm>
            <a:off x="811763" y="748781"/>
            <a:ext cx="39561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+mj-lt"/>
                <a:cs typeface="Times New Roman" panose="02020603050405020304" pitchFamily="18" charset="0"/>
              </a:rPr>
              <a:t>Roles of members: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9267FB-478A-42F2-A73B-562E4C9A7ADD}"/>
              </a:ext>
            </a:extLst>
          </p:cNvPr>
          <p:cNvSpPr txBox="1"/>
          <p:nvPr/>
        </p:nvSpPr>
        <p:spPr>
          <a:xfrm>
            <a:off x="947057" y="1588556"/>
            <a:ext cx="5528388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Gina (Project Manager):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Carrying out project tasks.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Motivating members to do work.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977509-9E6D-4D6B-9583-BDD79ED85D29}"/>
              </a:ext>
            </a:extLst>
          </p:cNvPr>
          <p:cNvSpPr txBox="1"/>
          <p:nvPr/>
        </p:nvSpPr>
        <p:spPr>
          <a:xfrm>
            <a:off x="947057" y="3033279"/>
            <a:ext cx="791935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Maheen (Project Planner and Programmer):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Planning project.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Setting up meetings.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Writing code.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DB7571-2556-45BD-B786-93F452F9DC48}"/>
              </a:ext>
            </a:extLst>
          </p:cNvPr>
          <p:cNvSpPr txBox="1"/>
          <p:nvPr/>
        </p:nvSpPr>
        <p:spPr>
          <a:xfrm>
            <a:off x="947057" y="4847335"/>
            <a:ext cx="5528388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James (Project Review):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Creating flowcharts.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Reviewing documents.</a:t>
            </a:r>
          </a:p>
        </p:txBody>
      </p:sp>
    </p:spTree>
    <p:extLst>
      <p:ext uri="{BB962C8B-B14F-4D97-AF65-F5344CB8AC3E}">
        <p14:creationId xmlns:p14="http://schemas.microsoft.com/office/powerpoint/2010/main" val="12967269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C8CF1A2-281A-4799-A18D-117C3ADE47EC}"/>
              </a:ext>
            </a:extLst>
          </p:cNvPr>
          <p:cNvSpPr txBox="1"/>
          <p:nvPr/>
        </p:nvSpPr>
        <p:spPr>
          <a:xfrm>
            <a:off x="811763" y="748781"/>
            <a:ext cx="71075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+mj-lt"/>
                <a:cs typeface="Times New Roman" panose="02020603050405020304" pitchFamily="18" charset="0"/>
              </a:rPr>
              <a:t>What we learned from this project: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C4CF3E-6920-4EE0-87DC-8645C2C7FF31}"/>
              </a:ext>
            </a:extLst>
          </p:cNvPr>
          <p:cNvSpPr txBox="1"/>
          <p:nvPr/>
        </p:nvSpPr>
        <p:spPr>
          <a:xfrm>
            <a:off x="867746" y="1782148"/>
            <a:ext cx="8556172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Software engineering is a painstaking process that pays off in the end if done correctly.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If one step is incorrect, the entire code might be corrupted.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Little pieces of code can be stacked together to make a much stronger, greater, more powerful code.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There will be a great deal of trial and error, and you will need a great deal of patience.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58812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C8CF1A2-281A-4799-A18D-117C3ADE47EC}"/>
              </a:ext>
            </a:extLst>
          </p:cNvPr>
          <p:cNvSpPr txBox="1"/>
          <p:nvPr/>
        </p:nvSpPr>
        <p:spPr>
          <a:xfrm>
            <a:off x="811761" y="748781"/>
            <a:ext cx="86424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+mj-lt"/>
                <a:cs typeface="Times New Roman" panose="02020603050405020304" pitchFamily="18" charset="0"/>
              </a:rPr>
              <a:t>What we would do differently in the sprints: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7AC382-CAFB-42FB-A24F-F518E0117B52}"/>
              </a:ext>
            </a:extLst>
          </p:cNvPr>
          <p:cNvSpPr txBox="1"/>
          <p:nvPr/>
        </p:nvSpPr>
        <p:spPr>
          <a:xfrm>
            <a:off x="1017037" y="1959431"/>
            <a:ext cx="7856375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Structure our plan to execute each sprint better if we had to do it all over again.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Communicate better.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Share documents in a more convenient way like Google Docs, Slides, or Drive.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12857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6273E6A-2798-4F37-8DEB-72142CB60E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4930" y="312890"/>
            <a:ext cx="3165986" cy="623221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CDAB4B-BE15-4D85-BCE3-0BA5E957EC9C}"/>
              </a:ext>
            </a:extLst>
          </p:cNvPr>
          <p:cNvSpPr txBox="1"/>
          <p:nvPr/>
        </p:nvSpPr>
        <p:spPr>
          <a:xfrm>
            <a:off x="961053" y="2274838"/>
            <a:ext cx="448601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800" dirty="0">
                <a:latin typeface="+mj-lt"/>
              </a:rPr>
              <a:t>The block code we used for Sprint 3 – Agility:</a:t>
            </a:r>
          </a:p>
        </p:txBody>
      </p:sp>
    </p:spTree>
    <p:extLst>
      <p:ext uri="{BB962C8B-B14F-4D97-AF65-F5344CB8AC3E}">
        <p14:creationId xmlns:p14="http://schemas.microsoft.com/office/powerpoint/2010/main" val="40015441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WhatsApp Video 2022-04-18 at 6.14.08 PM">
            <a:hlinkClick r:id="" action="ppaction://media"/>
            <a:extLst>
              <a:ext uri="{FF2B5EF4-FFF2-40B4-BE49-F238E27FC236}">
                <a16:creationId xmlns:a16="http://schemas.microsoft.com/office/drawing/2014/main" id="{A474C00B-E5B3-4582-B162-2B5D83DDA38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409246" y="228220"/>
            <a:ext cx="3740256" cy="640155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A7528A7-F981-42E5-9CCE-B777819F25AF}"/>
              </a:ext>
            </a:extLst>
          </p:cNvPr>
          <p:cNvSpPr txBox="1"/>
          <p:nvPr/>
        </p:nvSpPr>
        <p:spPr>
          <a:xfrm>
            <a:off x="2042498" y="2659071"/>
            <a:ext cx="302311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400" dirty="0">
                <a:latin typeface="+mj-lt"/>
              </a:rPr>
              <a:t>Video of the sprint:</a:t>
            </a:r>
          </a:p>
        </p:txBody>
      </p:sp>
    </p:spTree>
    <p:extLst>
      <p:ext uri="{BB962C8B-B14F-4D97-AF65-F5344CB8AC3E}">
        <p14:creationId xmlns:p14="http://schemas.microsoft.com/office/powerpoint/2010/main" val="791826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54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Custom 35">
      <a:dk1>
        <a:sysClr val="windowText" lastClr="000000"/>
      </a:dk1>
      <a:lt1>
        <a:sysClr val="window" lastClr="FFFFFF"/>
      </a:lt1>
      <a:dk2>
        <a:srgbClr val="4E3B30"/>
      </a:dk2>
      <a:lt2>
        <a:srgbClr val="F4EDD8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Custom 4">
      <a:majorFont>
        <a:latin typeface="Goudy Old Style"/>
        <a:ea typeface=""/>
        <a:cs typeface=""/>
      </a:majorFont>
      <a:minorFont>
        <a:latin typeface="Goudy Old Style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2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4B270AB-C138-415C-897E-3C24487DECF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C4C00F4-06E9-43E3-AD97-88A857CEFA82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0585E981-8C91-4205-A0C3-C991F42B4C9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{A442E329-5D34-4B69-8231-986EB47AC5E2}tf55705232_win32</Template>
  <TotalTime>38</TotalTime>
  <Words>232</Words>
  <Application>Microsoft Office PowerPoint</Application>
  <PresentationFormat>Widescreen</PresentationFormat>
  <Paragraphs>35</Paragraphs>
  <Slides>8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Goudy Old Style</vt:lpstr>
      <vt:lpstr>Wingdings 2</vt:lpstr>
      <vt:lpstr>SlateVTI</vt:lpstr>
      <vt:lpstr>Sprint 4 – Triathlon Presentation</vt:lpstr>
      <vt:lpstr>Contents: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Sprint 4 – Triathlon Performance</dc:title>
  <dc:creator>Maheen H Ghaffar</dc:creator>
  <cp:lastModifiedBy>Maheen H Ghaffar</cp:lastModifiedBy>
  <cp:revision>17</cp:revision>
  <dcterms:created xsi:type="dcterms:W3CDTF">2022-04-19T00:05:46Z</dcterms:created>
  <dcterms:modified xsi:type="dcterms:W3CDTF">2022-04-20T19:13:31Z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